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15" autoAdjust="0"/>
    <p:restoredTop sz="94681"/>
  </p:normalViewPr>
  <p:slideViewPr>
    <p:cSldViewPr snapToGrid="0">
      <p:cViewPr>
        <p:scale>
          <a:sx n="70" d="100"/>
          <a:sy n="70" d="100"/>
        </p:scale>
        <p:origin x="762" y="-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AFDC5A-25F6-43AB-8722-80FB5CE1F01A}" type="datetimeFigureOut">
              <a:rPr lang="pt-BR" smtClean="0"/>
              <a:t>01/05/2026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D25730-B384-4656-A7F7-8042ED683E2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44764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CA9361-CB09-24A0-2793-B80E45569A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EA0283A-825D-1696-2F9A-B2193DDA0E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7CA0146-9086-406D-7306-81DA701493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BR"/>
              <a:t>03 a 05 de novembro de 2026</a:t>
            </a:r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7B7B691-E807-942B-4F51-D16BF3F435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VII  Colóquio Internacional A Medicina na Era da Informação - MEDINFOR 2026</a:t>
            </a:r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AF6D2A2-E43B-5A00-60FB-E560B403AA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00778-87F5-4881-9180-7BBFACBC4CD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4136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61B7FA-FD92-9E30-4247-6EE8B15B19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D1BDCFC-F8C3-3EF0-8AAF-EA2DBE9321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21813A4-3A3F-F207-DE34-36B7CC0BD7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00778-87F5-4881-9180-7BBFACBC4CD6}" type="slidenum">
              <a:rPr lang="pt-BR" smtClean="0"/>
              <a:t>‹nº›</a:t>
            </a:fld>
            <a:endParaRPr lang="pt-BR"/>
          </a:p>
        </p:txBody>
      </p:sp>
      <p:sp>
        <p:nvSpPr>
          <p:cNvPr id="5" name="Espaço Reservado para Data 3">
            <a:extLst>
              <a:ext uri="{FF2B5EF4-FFF2-40B4-BE49-F238E27FC236}">
                <a16:creationId xmlns:a16="http://schemas.microsoft.com/office/drawing/2014/main" id="{F10DE9B9-EF9A-2450-259C-416BEDC55CA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pt-BR"/>
              <a:t>03 a 05 de novembro de 2026</a:t>
            </a:r>
            <a:endParaRPr lang="pt-BR" dirty="0"/>
          </a:p>
        </p:txBody>
      </p:sp>
      <p:sp>
        <p:nvSpPr>
          <p:cNvPr id="7" name="Espaço Reservado para Rodapé 4">
            <a:extLst>
              <a:ext uri="{FF2B5EF4-FFF2-40B4-BE49-F238E27FC236}">
                <a16:creationId xmlns:a16="http://schemas.microsoft.com/office/drawing/2014/main" id="{4DF56637-E8DB-AFB1-F01C-33BC612B3A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pt-BR"/>
              <a:t>VII  Colóquio Internacional A Medicina na Era da Informação - MEDINFOR 2026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55361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F075A2-BADA-8EFD-BF78-80632D7645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D75A00C-0324-6CAE-2722-BAC0FC7754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09FAD54-2B31-B64D-ED76-395C4CD6D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00778-87F5-4881-9180-7BBFACBC4CD6}" type="slidenum">
              <a:rPr lang="pt-BR" smtClean="0"/>
              <a:t>‹nº›</a:t>
            </a:fld>
            <a:endParaRPr lang="pt-BR"/>
          </a:p>
        </p:txBody>
      </p:sp>
      <p:sp>
        <p:nvSpPr>
          <p:cNvPr id="5" name="Espaço Reservado para Data 3">
            <a:extLst>
              <a:ext uri="{FF2B5EF4-FFF2-40B4-BE49-F238E27FC236}">
                <a16:creationId xmlns:a16="http://schemas.microsoft.com/office/drawing/2014/main" id="{F7F58D7E-5579-06E5-35E6-4758EF883B0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pt-BR"/>
              <a:t>03 a 05 de novembro de 2026</a:t>
            </a:r>
            <a:endParaRPr lang="pt-BR" dirty="0"/>
          </a:p>
        </p:txBody>
      </p:sp>
      <p:sp>
        <p:nvSpPr>
          <p:cNvPr id="8" name="Espaço Reservado para Rodapé 4">
            <a:extLst>
              <a:ext uri="{FF2B5EF4-FFF2-40B4-BE49-F238E27FC236}">
                <a16:creationId xmlns:a16="http://schemas.microsoft.com/office/drawing/2014/main" id="{0463062A-94EC-0784-FD19-4FC50B3921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pt-BR"/>
              <a:t>VII  Colóquio Internacional A Medicina na Era da Informação - MEDINFOR 2026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53699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3635D9-5257-32DD-6113-6C289D46F6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F12AFB0-9221-B756-CF42-E9C850F03D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FA3D173-35E8-2895-2272-860D388907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C9C4F3F-89F5-2B09-FCE8-44C2E2D60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00778-87F5-4881-9180-7BBFACBC4CD6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Espaço Reservado para Data 3">
            <a:extLst>
              <a:ext uri="{FF2B5EF4-FFF2-40B4-BE49-F238E27FC236}">
                <a16:creationId xmlns:a16="http://schemas.microsoft.com/office/drawing/2014/main" id="{F0BAADA0-D7B1-6EC4-C49F-3E6E39160F9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pt-BR"/>
              <a:t>03 a 05 de novembro de 2026</a:t>
            </a:r>
            <a:endParaRPr lang="pt-BR" dirty="0"/>
          </a:p>
        </p:txBody>
      </p:sp>
      <p:sp>
        <p:nvSpPr>
          <p:cNvPr id="11" name="Espaço Reservado para Rodapé 4">
            <a:extLst>
              <a:ext uri="{FF2B5EF4-FFF2-40B4-BE49-F238E27FC236}">
                <a16:creationId xmlns:a16="http://schemas.microsoft.com/office/drawing/2014/main" id="{D399AC3C-AFB5-5AD4-38B0-8388B3872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pt-BR"/>
              <a:t>VII  Colóquio Internacional A Medicina na Era da Informação - MEDINFOR 2026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11515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CFEF02-28F2-A4DA-7C60-B9790B4A1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03B4AC5-9BCB-1073-7E41-A4D489CEDA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07E3DD7-4286-53C7-1854-07414327A0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952CEB8C-85C0-0DB0-1EEA-00FF29F81C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07980D2-BA38-2EAB-4D52-C00EDC8F95A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6734DFC1-0AEF-9433-6AAB-C126960FE6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00778-87F5-4881-9180-7BBFACBC4CD6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Espaço Reservado para Data 3">
            <a:extLst>
              <a:ext uri="{FF2B5EF4-FFF2-40B4-BE49-F238E27FC236}">
                <a16:creationId xmlns:a16="http://schemas.microsoft.com/office/drawing/2014/main" id="{A2645EF3-7B26-83E7-FCDD-5232526A6F0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pt-BR"/>
              <a:t>03 a 05 de novembro de 2026</a:t>
            </a:r>
            <a:endParaRPr lang="pt-BR" dirty="0"/>
          </a:p>
        </p:txBody>
      </p:sp>
      <p:sp>
        <p:nvSpPr>
          <p:cNvPr id="11" name="Espaço Reservado para Rodapé 4">
            <a:extLst>
              <a:ext uri="{FF2B5EF4-FFF2-40B4-BE49-F238E27FC236}">
                <a16:creationId xmlns:a16="http://schemas.microsoft.com/office/drawing/2014/main" id="{8B7AC1A9-0A8E-657D-107C-2C1A4BF564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pt-BR"/>
              <a:t>VII  Colóquio Internacional A Medicina na Era da Informação - MEDINFOR 2026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68884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9C1166-EE0F-102B-CCBE-325BD9C8BF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2A15EE78-D839-F12C-9505-3F1F91ED0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00778-87F5-4881-9180-7BBFACBC4CD6}" type="slidenum">
              <a:rPr lang="pt-BR" smtClean="0"/>
              <a:t>‹nº›</a:t>
            </a:fld>
            <a:endParaRPr lang="pt-BR"/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640EBFE-A31D-AC0B-3C78-882D1909A4D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pt-BR"/>
              <a:t>03 a 05 de novembro de 2026</a:t>
            </a:r>
            <a:endParaRPr lang="pt-BR" dirty="0"/>
          </a:p>
        </p:txBody>
      </p:sp>
      <p:sp>
        <p:nvSpPr>
          <p:cNvPr id="7" name="Espaço Reservado para Rodapé 4">
            <a:extLst>
              <a:ext uri="{FF2B5EF4-FFF2-40B4-BE49-F238E27FC236}">
                <a16:creationId xmlns:a16="http://schemas.microsoft.com/office/drawing/2014/main" id="{037E9AE8-49DB-F2D3-B54B-412854F27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pt-BR"/>
              <a:t>VII  Colóquio Internacional A Medicina na Era da Informação - MEDINFOR 2026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36505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3908485-F9E2-11FC-E77F-736A30619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00778-87F5-4881-9180-7BBFACBC4CD6}" type="slidenum">
              <a:rPr lang="pt-BR" smtClean="0"/>
              <a:t>‹nº›</a:t>
            </a:fld>
            <a:endParaRPr lang="pt-BR"/>
          </a:p>
        </p:txBody>
      </p:sp>
      <p:sp>
        <p:nvSpPr>
          <p:cNvPr id="3" name="Espaço Reservado para Data 3">
            <a:extLst>
              <a:ext uri="{FF2B5EF4-FFF2-40B4-BE49-F238E27FC236}">
                <a16:creationId xmlns:a16="http://schemas.microsoft.com/office/drawing/2014/main" id="{98DE7BFF-A6B2-8DB7-72D4-C95AE149502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pt-BR"/>
              <a:t>03 a 05 de novembro de 2026</a:t>
            </a:r>
            <a:endParaRPr lang="pt-BR" dirty="0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id="{9FD915F6-CE2C-CE00-7655-8FC83125F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pt-BR"/>
              <a:t>VII  Colóquio Internacional A Medicina na Era da Informação - MEDINFOR 2026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34606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973024-DE7C-35AB-C925-A5E8A2C5C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73370E6-6ED4-C9B0-142D-8553B4A545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2EE4DD6B-FE5D-6964-39F6-DC8A78F641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5D99923-4C6D-9224-5AB0-C626C2EE7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00778-87F5-4881-9180-7BBFACBC4CD6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Espaço Reservado para Data 3">
            <a:extLst>
              <a:ext uri="{FF2B5EF4-FFF2-40B4-BE49-F238E27FC236}">
                <a16:creationId xmlns:a16="http://schemas.microsoft.com/office/drawing/2014/main" id="{43DB8F26-79F1-38F8-F89D-8793B1DB3CF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pt-BR"/>
              <a:t>03 a 05 de novembro de 2026</a:t>
            </a:r>
            <a:endParaRPr lang="pt-BR" dirty="0"/>
          </a:p>
        </p:txBody>
      </p:sp>
      <p:sp>
        <p:nvSpPr>
          <p:cNvPr id="9" name="Espaço Reservado para Rodapé 4">
            <a:extLst>
              <a:ext uri="{FF2B5EF4-FFF2-40B4-BE49-F238E27FC236}">
                <a16:creationId xmlns:a16="http://schemas.microsoft.com/office/drawing/2014/main" id="{B8893B9B-B5F2-21A6-AD95-5353082C18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pt-BR"/>
              <a:t>VII  Colóquio Internacional A Medicina na Era da Informação - MEDINFOR 2026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254794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C4FBC1-A75E-B136-4F36-B8C2FDA1F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7833F1A8-8CD7-F517-BA20-63176C47BE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ECECE0DF-1799-3572-0EA7-5D33FA31C1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338B4FA-3371-E89D-518F-62DF85ED8B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00778-87F5-4881-9180-7BBFACBC4CD6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Espaço Reservado para Data 3">
            <a:extLst>
              <a:ext uri="{FF2B5EF4-FFF2-40B4-BE49-F238E27FC236}">
                <a16:creationId xmlns:a16="http://schemas.microsoft.com/office/drawing/2014/main" id="{97A03DCE-307F-AD73-ADEA-E42337F2CD8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pt-BR"/>
              <a:t>03 a 05 de novembro de 2026</a:t>
            </a:r>
            <a:endParaRPr lang="pt-BR" dirty="0"/>
          </a:p>
        </p:txBody>
      </p:sp>
      <p:sp>
        <p:nvSpPr>
          <p:cNvPr id="9" name="Espaço Reservado para Rodapé 4">
            <a:extLst>
              <a:ext uri="{FF2B5EF4-FFF2-40B4-BE49-F238E27FC236}">
                <a16:creationId xmlns:a16="http://schemas.microsoft.com/office/drawing/2014/main" id="{D4CD2639-8BB5-C953-5879-30921689F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pt-BR"/>
              <a:t>VII  Colóquio Internacional A Medicina na Era da Informação - MEDINFOR 2026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430173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m 10">
            <a:extLst>
              <a:ext uri="{FF2B5EF4-FFF2-40B4-BE49-F238E27FC236}">
                <a16:creationId xmlns:a16="http://schemas.microsoft.com/office/drawing/2014/main" id="{93DA84BF-54F2-7078-AC76-8526B8A9242F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853131">
            <a:off x="4307396" y="1423223"/>
            <a:ext cx="8748023" cy="3144645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CE5A40C0-CB89-DBE5-50BB-B0F4EF802B2A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2074460" cy="1981051"/>
          </a:xfrm>
          <a:prstGeom prst="rect">
            <a:avLst/>
          </a:prstGeom>
        </p:spPr>
      </p:pic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890DD64B-4146-8E50-D872-D101F6E3A0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B08FA1C-6B89-259B-448F-EE653A6E04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BC1A06A-3F83-3BAF-846E-EC8D6AFE8F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21512" y="634344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pt-BR"/>
              <a:t>03 a 05 de novembro de 2026</a:t>
            </a:r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7727C0E-55B0-B602-4645-42B6B2B8B2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pt-BR" dirty="0"/>
              <a:t>VII  Colóquio Internacional A Medicina na Era da Informação - MEDINFOR 2026</a:t>
            </a: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760A921-2615-D40B-387E-225CF06C2A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E600778-87F5-4881-9180-7BBFACBC4CD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7935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489F1F-93AB-1D1D-679A-A4967EDA92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pt-BR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TÍTULO EM ARIAL 36, CENTRALIZADO, NEGRITO E MAIÚSCULAS:</a:t>
            </a:r>
            <a:endParaRPr lang="pt-B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D14209D-8D44-CDC4-D702-C03891C3C92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pt-BR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SUBTÍTULO TAMBÉM</a:t>
            </a:r>
            <a:br>
              <a:rPr lang="pt-BR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pt-BR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TODO EM ARIAL 24, NEGRITO E MAÍUSCULAS, SENDO A EXTENSÃO MÁXIMA DO</a:t>
            </a:r>
            <a:br>
              <a:rPr lang="pt-BR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pt-BR" sz="2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CONJUNTO DE TRÊS LINHAS</a:t>
            </a:r>
            <a:br>
              <a:rPr lang="pt-BR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78028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273C49-FDC2-F753-BF38-3C5D2E4FAC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REFERÊNCIAS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ED45A7B-3F07-E874-B9A2-A62F549AA8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E8392EC-5AD5-943E-FE2E-5B236C1C87A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pt-BR"/>
              <a:t>03 a 05 de novembro de 2026</a:t>
            </a: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A42B816-6EC1-B36F-1BEF-3F84F513CB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00778-87F5-4881-9180-7BBFACBC4CD6}" type="slidenum">
              <a:rPr lang="pt-BR" smtClean="0"/>
              <a:t>10</a:t>
            </a:fld>
            <a:endParaRPr lang="pt-BR"/>
          </a:p>
        </p:txBody>
      </p:sp>
      <p:sp>
        <p:nvSpPr>
          <p:cNvPr id="7" name="Espaço Reservado para Rodapé 4">
            <a:extLst>
              <a:ext uri="{FF2B5EF4-FFF2-40B4-BE49-F238E27FC236}">
                <a16:creationId xmlns:a16="http://schemas.microsoft.com/office/drawing/2014/main" id="{01B4F6A2-B5FC-F711-8AB1-BDB6F15A2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pt-BR"/>
              <a:t>VII  Colóquio Internacional A Medicina na Era da Informação - MEDINFOR 2026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545451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C038D8-F370-A986-BAA0-F78ABF7942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APRESENTAÇÃO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F862151-5D06-0E09-AF17-77AB30959E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pt-BR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pt-BR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pt-BR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Nome do autor</a:t>
            </a:r>
            <a:r>
              <a:rPr lang="pt-BR" sz="1800" b="1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</a:t>
            </a:r>
            <a:r>
              <a:rPr lang="pt-B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; Nome do coautor</a:t>
            </a:r>
            <a:r>
              <a:rPr lang="pt-BR" sz="18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pt-B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; Nome do coautor</a:t>
            </a:r>
            <a:r>
              <a:rPr lang="pt-BR" sz="18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</a:t>
            </a:r>
            <a:r>
              <a:rPr lang="pt-B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; Nome do coautor</a:t>
            </a:r>
            <a:r>
              <a:rPr lang="pt-BR" sz="1800" baseline="30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</a:t>
            </a:r>
            <a:endParaRPr lang="pt-BR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pt-BR" sz="18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 </a:t>
            </a:r>
            <a:r>
              <a:rPr lang="pt-B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Formação (Ex.: Graduado em XXX ou Mestre em XXX ou Doutor em XXX ou Bolsista), vínculo institucional, email e ORCID;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pt-BR" sz="18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 </a:t>
            </a:r>
            <a:r>
              <a:rPr lang="pt-B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Formação (Ex.: Graduado em XXX ou Mestre em XXX ou Doutor em XXX ou Bolsista), vínculo institucional</a:t>
            </a:r>
            <a:r>
              <a:rPr lang="pt-BR" sz="1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email e ORCID</a:t>
            </a:r>
            <a:r>
              <a:rPr lang="pt-B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;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pt-BR" sz="18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 </a:t>
            </a:r>
            <a:r>
              <a:rPr lang="pt-B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Formação (Ex.: Graduado em XXX ou Mestre em XXX ou Doutor em XXX ou Bolsista), vínculo institucional</a:t>
            </a:r>
            <a:r>
              <a:rPr lang="pt-BR" sz="1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email e ORCID</a:t>
            </a:r>
            <a:r>
              <a:rPr lang="pt-B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;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pt-BR" sz="1800" baseline="30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 </a:t>
            </a:r>
            <a:r>
              <a:rPr lang="pt-BR" sz="1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Formação (Ex.: Graduado em XXX ou Mestre em XXX ou Doutor em XXX ou Bolsista), vínculo institucional, email e ORCID;</a:t>
            </a:r>
            <a:endParaRPr lang="pt-BR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8711550-90E2-7EB6-C211-56ED243ACFE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pt-BR"/>
              <a:t>03 a 05 de novembro de 2026</a:t>
            </a: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E8B79D8-3ED0-DC84-B11E-CF3A0D621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00778-87F5-4881-9180-7BBFACBC4CD6}" type="slidenum">
              <a:rPr lang="pt-BR" smtClean="0"/>
              <a:t>2</a:t>
            </a:fld>
            <a:endParaRPr lang="pt-BR"/>
          </a:p>
        </p:txBody>
      </p:sp>
      <p:sp>
        <p:nvSpPr>
          <p:cNvPr id="7" name="Espaço Reservado para Rodapé 4">
            <a:extLst>
              <a:ext uri="{FF2B5EF4-FFF2-40B4-BE49-F238E27FC236}">
                <a16:creationId xmlns:a16="http://schemas.microsoft.com/office/drawing/2014/main" id="{3A3913CA-BB48-46F0-4D2C-C8AB03BF4B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pt-BR"/>
              <a:t>VII  Colóquio Internacional A Medicina na Era da Informação - MEDINFOR 2026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411940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C686A0-0EDF-2721-DEB2-5A8F67ED4E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INTRODUÇÃO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E1FE423-6928-319B-21A9-59B51CB4EF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BD728C5-EC94-4B49-0DD8-13764DB0095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pt-BR"/>
              <a:t>03 a 05 de novembro de 2026</a:t>
            </a: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DCB09EC-63FE-BF21-D2E8-222711F40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00778-87F5-4881-9180-7BBFACBC4CD6}" type="slidenum">
              <a:rPr lang="pt-BR" smtClean="0"/>
              <a:t>3</a:t>
            </a:fld>
            <a:endParaRPr lang="pt-BR"/>
          </a:p>
        </p:txBody>
      </p:sp>
      <p:sp>
        <p:nvSpPr>
          <p:cNvPr id="7" name="Espaço Reservado para Rodapé 4">
            <a:extLst>
              <a:ext uri="{FF2B5EF4-FFF2-40B4-BE49-F238E27FC236}">
                <a16:creationId xmlns:a16="http://schemas.microsoft.com/office/drawing/2014/main" id="{E80D436E-41B2-68B8-E251-1EE15E72C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pt-BR"/>
              <a:t>VII  Colóquio Internacional A Medicina na Era da Informação - MEDINFOR 2026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832248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735941-2638-F642-5468-27D87DD85B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METODOLOGIA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8736725-F925-830F-5688-B57BD9F522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E9B2CF8-F334-6297-29EA-43876D8F6A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pt-BR"/>
              <a:t>03 a 05 de novembro de 2026</a:t>
            </a: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25F0537-1FB1-E181-589C-534889B12C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00778-87F5-4881-9180-7BBFACBC4CD6}" type="slidenum">
              <a:rPr lang="pt-BR" smtClean="0"/>
              <a:t>4</a:t>
            </a:fld>
            <a:endParaRPr lang="pt-BR"/>
          </a:p>
        </p:txBody>
      </p:sp>
      <p:sp>
        <p:nvSpPr>
          <p:cNvPr id="7" name="Espaço Reservado para Rodapé 4">
            <a:extLst>
              <a:ext uri="{FF2B5EF4-FFF2-40B4-BE49-F238E27FC236}">
                <a16:creationId xmlns:a16="http://schemas.microsoft.com/office/drawing/2014/main" id="{ACBFA72D-FBBB-7C02-EDB0-0434BB8FE9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pt-BR"/>
              <a:t>VII  Colóquio Internacional A Medicina na Era da Informação - MEDINFOR 2026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139451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6B1A36-BFD8-8869-9CA8-CBB9A31ACC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FUNDAMENTAÇÃO TEÓRICA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EE9EAD4-6E78-11DE-5DD2-FEA13F73F4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ED75D2F-5332-64B7-7E2F-A5F9EA0C7EB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pt-BR"/>
              <a:t>03 a 05 de novembro de 2026</a:t>
            </a: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231C30B-CD03-D259-F2FE-DB8186E79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00778-87F5-4881-9180-7BBFACBC4CD6}" type="slidenum">
              <a:rPr lang="pt-BR" smtClean="0"/>
              <a:t>5</a:t>
            </a:fld>
            <a:endParaRPr lang="pt-BR"/>
          </a:p>
        </p:txBody>
      </p:sp>
      <p:sp>
        <p:nvSpPr>
          <p:cNvPr id="7" name="Espaço Reservado para Rodapé 4">
            <a:extLst>
              <a:ext uri="{FF2B5EF4-FFF2-40B4-BE49-F238E27FC236}">
                <a16:creationId xmlns:a16="http://schemas.microsoft.com/office/drawing/2014/main" id="{293203AA-4BF2-7CC6-3FF3-02717E0E96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pt-BR"/>
              <a:t>VII  Colóquio Internacional A Medicina na Era da Informação - MEDINFOR 2026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679801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23F8221-D64C-99CD-4170-9A5BFC89E2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RESULTADOS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8640995-1DCC-9D62-D0DA-4791627FD5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DA3E01E-E431-6F28-40C0-198CA535E3F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pt-BR"/>
              <a:t>03 a 05 de novembro de 2026</a:t>
            </a: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6F27557-17B0-D22F-9B1F-97ADCED528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00778-87F5-4881-9180-7BBFACBC4CD6}" type="slidenum">
              <a:rPr lang="pt-BR" smtClean="0"/>
              <a:t>6</a:t>
            </a:fld>
            <a:endParaRPr lang="pt-BR"/>
          </a:p>
        </p:txBody>
      </p:sp>
      <p:sp>
        <p:nvSpPr>
          <p:cNvPr id="7" name="Espaço Reservado para Rodapé 4">
            <a:extLst>
              <a:ext uri="{FF2B5EF4-FFF2-40B4-BE49-F238E27FC236}">
                <a16:creationId xmlns:a16="http://schemas.microsoft.com/office/drawing/2014/main" id="{18BF4CCF-9659-1B97-C555-CF5A0958C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pt-BR"/>
              <a:t>VII  Colóquio Internacional A Medicina na Era da Informação - MEDINFOR 2026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057978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60C779-1915-C2E0-2825-57B610C6AB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DISCUSSÃO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CD86482-5904-C8E4-95FD-224472E1B0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EB7C7F5-2697-5ABA-F781-880A9F5970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pt-BR"/>
              <a:t>03 a 05 de novembro de 2026</a:t>
            </a: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6A1C25F-D827-C322-B246-2A016216C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00778-87F5-4881-9180-7BBFACBC4CD6}" type="slidenum">
              <a:rPr lang="pt-BR" smtClean="0"/>
              <a:t>7</a:t>
            </a:fld>
            <a:endParaRPr lang="pt-BR"/>
          </a:p>
        </p:txBody>
      </p:sp>
      <p:sp>
        <p:nvSpPr>
          <p:cNvPr id="7" name="Espaço Reservado para Rodapé 4">
            <a:extLst>
              <a:ext uri="{FF2B5EF4-FFF2-40B4-BE49-F238E27FC236}">
                <a16:creationId xmlns:a16="http://schemas.microsoft.com/office/drawing/2014/main" id="{0A7AEA77-7F03-EAAB-314C-D5D449CAB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pt-BR"/>
              <a:t>VII  Colóquio Internacional A Medicina na Era da Informação - MEDINFOR 2026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526600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6DA436-3582-26DD-F48F-4EA4257E2D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CONSIDERAÇÕES FINAIS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8FF72A1-094B-77DA-9ED4-F1DBDD3474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C32CBE1-382F-B8A5-7529-615392C85D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pt-BR"/>
              <a:t>03 a 05 de novembro de 2026</a:t>
            </a: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32C6DE3-49C3-0F06-68CB-69FF0A586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00778-87F5-4881-9180-7BBFACBC4CD6}" type="slidenum">
              <a:rPr lang="pt-BR" smtClean="0"/>
              <a:t>8</a:t>
            </a:fld>
            <a:endParaRPr lang="pt-BR"/>
          </a:p>
        </p:txBody>
      </p:sp>
      <p:sp>
        <p:nvSpPr>
          <p:cNvPr id="7" name="Espaço Reservado para Rodapé 4">
            <a:extLst>
              <a:ext uri="{FF2B5EF4-FFF2-40B4-BE49-F238E27FC236}">
                <a16:creationId xmlns:a16="http://schemas.microsoft.com/office/drawing/2014/main" id="{2233928B-E361-366C-6FCC-CF7A56AAE1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pt-BR"/>
              <a:t>VII  Colóquio Internacional A Medicina na Era da Informação - MEDINFOR 2026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117922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D557333-F2B1-4098-21D0-FCBC723C82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AGRADECIMENTOS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9D071A8-8375-21C5-594F-14579220BB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25762FF-98F2-9149-2B3C-66F636A275D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pt-BR"/>
              <a:t>03 a 05 de novembro de 2026</a:t>
            </a: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9A84434-51E1-2196-0747-C320644DC0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00778-87F5-4881-9180-7BBFACBC4CD6}" type="slidenum">
              <a:rPr lang="pt-BR" smtClean="0"/>
              <a:t>9</a:t>
            </a:fld>
            <a:endParaRPr lang="pt-BR"/>
          </a:p>
        </p:txBody>
      </p:sp>
      <p:sp>
        <p:nvSpPr>
          <p:cNvPr id="7" name="Espaço Reservado para Rodapé 4">
            <a:extLst>
              <a:ext uri="{FF2B5EF4-FFF2-40B4-BE49-F238E27FC236}">
                <a16:creationId xmlns:a16="http://schemas.microsoft.com/office/drawing/2014/main" id="{D6BA7589-075F-0A08-FEDA-8C6F968AA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pt-BR"/>
              <a:t>VII  Colóquio Internacional A Medicina na Era da Informação - MEDINFOR 2026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2509896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345</Words>
  <Application>Microsoft Office PowerPoint</Application>
  <PresentationFormat>Widescreen</PresentationFormat>
  <Paragraphs>44</Paragraphs>
  <Slides>10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4" baseType="lpstr">
      <vt:lpstr>Aptos</vt:lpstr>
      <vt:lpstr>Aptos Display</vt:lpstr>
      <vt:lpstr>Arial</vt:lpstr>
      <vt:lpstr>Tema do Office</vt:lpstr>
      <vt:lpstr>TÍTULO EM ARIAL 36, CENTRALIZADO, NEGRITO E MAIÚSCULAS:</vt:lpstr>
      <vt:lpstr>APRESENTAÇÃO</vt:lpstr>
      <vt:lpstr>INTRODUÇÃO</vt:lpstr>
      <vt:lpstr>METODOLOGIA</vt:lpstr>
      <vt:lpstr>FUNDAMENTAÇÃO TEÓRICA</vt:lpstr>
      <vt:lpstr>RESULTADOS</vt:lpstr>
      <vt:lpstr>DISCUSSÃO</vt:lpstr>
      <vt:lpstr>CONSIDERAÇÕES FINAIS</vt:lpstr>
      <vt:lpstr>AGRADECIMENTOS</vt:lpstr>
      <vt:lpstr>REFERÊNCIAS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EM ARIAL 36, CENTRALIZADO, NEGRITO E MAIÚSCULAS:</dc:title>
  <dc:creator>Prof. Daniel Branco</dc:creator>
  <cp:lastModifiedBy>daniel branco</cp:lastModifiedBy>
  <cp:revision>14</cp:revision>
  <dcterms:created xsi:type="dcterms:W3CDTF">2024-05-06T02:29:53Z</dcterms:created>
  <dcterms:modified xsi:type="dcterms:W3CDTF">2026-05-01T22:26:11Z</dcterms:modified>
</cp:coreProperties>
</file>